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167"/>
    <p:restoredTop sz="95477"/>
  </p:normalViewPr>
  <p:slideViewPr>
    <p:cSldViewPr snapToGrid="0" snapToObjects="1">
      <p:cViewPr>
        <p:scale>
          <a:sx n="95" d="100"/>
          <a:sy n="95" d="100"/>
        </p:scale>
        <p:origin x="728" y="240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2/6/22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1.png"/><Relationship Id="rId18" Type="http://schemas.openxmlformats.org/officeDocument/2006/relationships/image" Target="../media/image74.png"/><Relationship Id="rId3" Type="http://schemas.openxmlformats.org/officeDocument/2006/relationships/image" Target="../media/image100.png"/><Relationship Id="rId21" Type="http://schemas.openxmlformats.org/officeDocument/2006/relationships/image" Target="../media/image390.png"/><Relationship Id="rId7" Type="http://schemas.openxmlformats.org/officeDocument/2006/relationships/image" Target="../media/image104.png"/><Relationship Id="rId12" Type="http://schemas.openxmlformats.org/officeDocument/2006/relationships/image" Target="../media/image331.png"/><Relationship Id="rId17" Type="http://schemas.openxmlformats.org/officeDocument/2006/relationships/image" Target="../media/image115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4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341.png"/><Relationship Id="rId24" Type="http://schemas.openxmlformats.org/officeDocument/2006/relationships/image" Target="../media/image421.png"/><Relationship Id="rId5" Type="http://schemas.openxmlformats.org/officeDocument/2006/relationships/image" Target="../media/image102.png"/><Relationship Id="rId15" Type="http://schemas.openxmlformats.org/officeDocument/2006/relationships/image" Target="../media/image113.png"/><Relationship Id="rId23" Type="http://schemas.openxmlformats.org/officeDocument/2006/relationships/image" Target="../media/image410.png"/><Relationship Id="rId10" Type="http://schemas.openxmlformats.org/officeDocument/2006/relationships/image" Target="../media/image107.png"/><Relationship Id="rId19" Type="http://schemas.openxmlformats.org/officeDocument/2006/relationships/image" Target="../media/image361.png"/><Relationship Id="rId4" Type="http://schemas.openxmlformats.org/officeDocument/2006/relationships/image" Target="../media/image282.png"/><Relationship Id="rId9" Type="http://schemas.openxmlformats.org/officeDocument/2006/relationships/image" Target="../media/image106.png"/><Relationship Id="rId14" Type="http://schemas.openxmlformats.org/officeDocument/2006/relationships/image" Target="../media/image112.png"/><Relationship Id="rId2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7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0.png"/><Relationship Id="rId26" Type="http://schemas.openxmlformats.org/officeDocument/2006/relationships/image" Target="../media/image1690.png"/><Relationship Id="rId3" Type="http://schemas.openxmlformats.org/officeDocument/2006/relationships/image" Target="../media/image740.png"/><Relationship Id="rId21" Type="http://schemas.openxmlformats.org/officeDocument/2006/relationships/image" Target="../media/image330.png"/><Relationship Id="rId34" Type="http://schemas.openxmlformats.org/officeDocument/2006/relationships/image" Target="../media/image187.png"/><Relationship Id="rId7" Type="http://schemas.openxmlformats.org/officeDocument/2006/relationships/image" Target="../media/image174.png"/><Relationship Id="rId17" Type="http://schemas.openxmlformats.org/officeDocument/2006/relationships/image" Target="../media/image520.png"/><Relationship Id="rId25" Type="http://schemas.openxmlformats.org/officeDocument/2006/relationships/image" Target="../media/image610.png"/><Relationship Id="rId3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100.png"/><Relationship Id="rId20" Type="http://schemas.openxmlformats.org/officeDocument/2006/relationships/image" Target="../media/image550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5900.png"/><Relationship Id="rId32" Type="http://schemas.openxmlformats.org/officeDocument/2006/relationships/image" Target="../media/image185.png"/><Relationship Id="rId37" Type="http://schemas.openxmlformats.org/officeDocument/2006/relationships/image" Target="../media/image193.png"/><Relationship Id="rId5" Type="http://schemas.openxmlformats.org/officeDocument/2006/relationships/image" Target="../media/image169.png"/><Relationship Id="rId23" Type="http://schemas.openxmlformats.org/officeDocument/2006/relationships/image" Target="../media/image580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77.png"/><Relationship Id="rId19" Type="http://schemas.openxmlformats.org/officeDocument/2006/relationships/image" Target="../media/image5400.png"/><Relationship Id="rId31" Type="http://schemas.openxmlformats.org/officeDocument/2006/relationships/image" Target="../media/image184.png"/><Relationship Id="rId4" Type="http://schemas.openxmlformats.org/officeDocument/2006/relationships/image" Target="../media/image750.png"/><Relationship Id="rId9" Type="http://schemas.openxmlformats.org/officeDocument/2006/relationships/image" Target="../media/image176.png"/><Relationship Id="rId22" Type="http://schemas.openxmlformats.org/officeDocument/2006/relationships/image" Target="../media/image570.png"/><Relationship Id="rId27" Type="http://schemas.openxmlformats.org/officeDocument/2006/relationships/image" Target="../media/image97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98.png"/><Relationship Id="rId21" Type="http://schemas.openxmlformats.org/officeDocument/2006/relationships/image" Target="../media/image213.png"/><Relationship Id="rId7" Type="http://schemas.openxmlformats.org/officeDocument/2006/relationships/image" Target="../media/image198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3.png"/><Relationship Id="rId5" Type="http://schemas.openxmlformats.org/officeDocument/2006/relationships/image" Target="../media/image196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223682"/>
                <a:ext cx="11204521" cy="4832345"/>
              </a:xfrm>
              <a:blipFill>
                <a:blip r:embed="rId2"/>
                <a:stretch>
                  <a:fillRect l="-452" t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51" y="3628688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06897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6667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09677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4902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29630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2A14E2E-2265-D842-8B87-5C4A9AC7C807}"/>
              </a:ext>
            </a:extLst>
          </p:cNvPr>
          <p:cNvGrpSpPr/>
          <p:nvPr/>
        </p:nvGrpSpPr>
        <p:grpSpPr>
          <a:xfrm>
            <a:off x="8869440" y="2628028"/>
            <a:ext cx="3024973" cy="1931794"/>
            <a:chOff x="8752902" y="1580737"/>
            <a:chExt cx="3024973" cy="1931794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C6F368F1-D3F8-A848-928F-7FAA00013D0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325098" y="17252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C82DB912-7895-6F41-8FD5-37A9B4C95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3505" y="2101269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3AD82779-5BC6-594D-9F4E-9584162E5D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F6F4130-436B-4741-88FF-B3A7279AD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F09BD19D-4395-7A4D-8DB5-A05749E5BE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0ACBA033-C9DB-7B49-B6C8-F4AC33E95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EBE8CE80-3647-A846-A454-0775196CF9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A4C2233A-88A3-A14E-8BDD-D9207FEF78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BDD3D781-A854-8C49-93F2-68C473446D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792B9459-B180-224B-AA30-B0C098CE68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4F86B6BA-3D94-9646-9031-0E30AC0256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" name="Group 203">
              <a:extLst>
                <a:ext uri="{FF2B5EF4-FFF2-40B4-BE49-F238E27FC236}">
                  <a16:creationId xmlns:a16="http://schemas.microsoft.com/office/drawing/2014/main" id="{AF186882-5EDA-0041-814C-ADAC1313C2D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79028" y="2117451"/>
              <a:ext cx="304800" cy="762000"/>
              <a:chOff x="3216" y="2400"/>
              <a:chExt cx="192" cy="480"/>
            </a:xfrm>
          </p:grpSpPr>
          <p:sp>
            <p:nvSpPr>
              <p:cNvPr id="76" name="Line 46">
                <a:extLst>
                  <a:ext uri="{FF2B5EF4-FFF2-40B4-BE49-F238E27FC236}">
                    <a16:creationId xmlns:a16="http://schemas.microsoft.com/office/drawing/2014/main" id="{B3E37FD5-A2EB-424F-8D0C-CD22FCBB36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47">
                <a:extLst>
                  <a:ext uri="{FF2B5EF4-FFF2-40B4-BE49-F238E27FC236}">
                    <a16:creationId xmlns:a16="http://schemas.microsoft.com/office/drawing/2014/main" id="{7A9A77B9-D9EC-5945-96DF-69DA0A7416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48">
                <a:extLst>
                  <a:ext uri="{FF2B5EF4-FFF2-40B4-BE49-F238E27FC236}">
                    <a16:creationId xmlns:a16="http://schemas.microsoft.com/office/drawing/2014/main" id="{83792542-E60E-9A4C-ADB3-8EFC26186A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A9A92B4B-6D10-2643-A08B-A7BFD13A70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7920F15C-9BF3-2140-AF3E-E4A7EC1B2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F0BDFEE0-3DF7-EA4B-AC42-1BBFEB6C1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99707" y="2790383"/>
              <a:ext cx="152400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B0D2A596-E73E-5946-AF49-D787D42030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A365E53-932E-AD4D-9B48-395A98DAC5B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/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0A6F388-C933-5A44-82FB-2A05952AB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43" y="2866200"/>
                  <a:ext cx="41413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BD817BD6-FA34-7445-9EF3-19883AC80E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97949" y="2041634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AE192A0D-780E-CF4B-B1FE-CAD7093D00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34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887A6B2D-BDF2-264D-87ED-F73AB33560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/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30F1455-0756-5A48-BACD-7E37EE956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71" y="2161519"/>
                  <a:ext cx="41413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36EA36D-225F-5A40-93C5-9F780016AB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54470" y="2810263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E7A95C11-6E00-524E-AD10-A8254D6A06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E19EF9B0-D129-504C-B0B6-D98F09FAF8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C2A29C65-614F-4C44-B075-1E66EDFCFF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2740" y="21074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01699E-A374-6D4C-9095-74A941C42C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418" y="210126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3">
              <a:extLst>
                <a:ext uri="{FF2B5EF4-FFF2-40B4-BE49-F238E27FC236}">
                  <a16:creationId xmlns:a16="http://schemas.microsoft.com/office/drawing/2014/main" id="{DE55ABE1-F955-4E4D-99E2-88D916F691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70696" y="2803639"/>
              <a:ext cx="152400" cy="152400"/>
              <a:chOff x="1344" y="2064"/>
              <a:chExt cx="192" cy="192"/>
            </a:xfrm>
          </p:grpSpPr>
          <p:sp>
            <p:nvSpPr>
              <p:cNvPr id="96" name="Oval 14">
                <a:extLst>
                  <a:ext uri="{FF2B5EF4-FFF2-40B4-BE49-F238E27FC236}">
                    <a16:creationId xmlns:a16="http://schemas.microsoft.com/office/drawing/2014/main" id="{B9B794D6-1CFC-8045-87EE-C97D7EBB01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7" name="Rectangle 15">
                <a:extLst>
                  <a:ext uri="{FF2B5EF4-FFF2-40B4-BE49-F238E27FC236}">
                    <a16:creationId xmlns:a16="http://schemas.microsoft.com/office/drawing/2014/main" id="{8FB03740-8C3F-1749-A457-1B58AF9856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8" name="Group 13">
              <a:extLst>
                <a:ext uri="{FF2B5EF4-FFF2-40B4-BE49-F238E27FC236}">
                  <a16:creationId xmlns:a16="http://schemas.microsoft.com/office/drawing/2014/main" id="{BA3D647A-1DEE-7849-AFF9-1B6621E58E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5984" y="2032775"/>
              <a:ext cx="152400" cy="152400"/>
              <a:chOff x="1344" y="2064"/>
              <a:chExt cx="192" cy="192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8952F32A-DCCE-D140-9EDA-17913B011D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48CC4475-AE3A-3A4C-97B0-D0AAEF3FB6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/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234B131-AD0F-3744-B369-71CFB7856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329" y="2932464"/>
                  <a:ext cx="4141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/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02DA248-29AD-2346-A428-6AF1607DE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3745" y="2090951"/>
                  <a:ext cx="4141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/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2F31B73-8479-3540-9916-7A7E54AC5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9102" y="2912588"/>
                  <a:ext cx="4141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/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3F14686-535E-E84E-B775-65947674E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262" y="1580737"/>
                  <a:ext cx="4141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/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𝑜𝑒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19F309A-24DB-9B43-A8F5-A10B11328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698" y="2372115"/>
                  <a:ext cx="41413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/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𝑓𝑒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830499C-EE6D-C341-A453-49D7FD1E1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511" y="2423967"/>
                  <a:ext cx="41413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4118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/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𝑟𝑒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8D5BE86-F6F8-FC47-87EF-8668A00D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807" y="2467781"/>
                  <a:ext cx="41413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/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48FD3C-E6FB-F248-B067-C934F41D4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902" y="1738340"/>
                  <a:ext cx="41413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15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/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22F596B-12B3-C146-BD3C-FECF4D14E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9980" y="1694115"/>
                  <a:ext cx="41413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62EFB23-F08B-F74A-A244-9033B8E9529F}"/>
              </a:ext>
            </a:extLst>
          </p:cNvPr>
          <p:cNvGrpSpPr/>
          <p:nvPr/>
        </p:nvGrpSpPr>
        <p:grpSpPr>
          <a:xfrm>
            <a:off x="9420588" y="4385211"/>
            <a:ext cx="2005507" cy="1997485"/>
            <a:chOff x="679803" y="2261564"/>
            <a:chExt cx="2005507" cy="199748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19B2E44-89C9-9245-9774-E3C0743B1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00219" y="32684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20">
              <a:extLst>
                <a:ext uri="{FF2B5EF4-FFF2-40B4-BE49-F238E27FC236}">
                  <a16:creationId xmlns:a16="http://schemas.microsoft.com/office/drawing/2014/main" id="{44B66197-B66A-404D-AD15-C6096121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9827" y="3954249"/>
              <a:ext cx="152400" cy="304800"/>
              <a:chOff x="3264" y="3072"/>
              <a:chExt cx="96" cy="192"/>
            </a:xfrm>
          </p:grpSpPr>
          <p:sp>
            <p:nvSpPr>
              <p:cNvPr id="13" name="Line 17">
                <a:extLst>
                  <a:ext uri="{FF2B5EF4-FFF2-40B4-BE49-F238E27FC236}">
                    <a16:creationId xmlns:a16="http://schemas.microsoft.com/office/drawing/2014/main" id="{79E32E8B-4463-0A4C-8856-A7E0A7267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>
                <a:extLst>
                  <a:ext uri="{FF2B5EF4-FFF2-40B4-BE49-F238E27FC236}">
                    <a16:creationId xmlns:a16="http://schemas.microsoft.com/office/drawing/2014/main" id="{6EE18A24-22B3-884C-B6C7-16CE9A0413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D96FC0-7E14-4C47-B386-10E4A41880F0}"/>
                </a:ext>
              </a:extLst>
            </p:cNvPr>
            <p:cNvCxnSpPr>
              <a:cxnSpLocks/>
            </p:cNvCxnSpPr>
            <p:nvPr/>
          </p:nvCxnSpPr>
          <p:spPr>
            <a:xfrm>
              <a:off x="2142997" y="2776318"/>
              <a:ext cx="5206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/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A6FAEE-F8BF-6B4A-A59F-14E6623CE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03" y="2855455"/>
                  <a:ext cx="63399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203">
              <a:extLst>
                <a:ext uri="{FF2B5EF4-FFF2-40B4-BE49-F238E27FC236}">
                  <a16:creationId xmlns:a16="http://schemas.microsoft.com/office/drawing/2014/main" id="{D42CCD43-1193-2040-9560-518938D0FE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06274" y="2395308"/>
              <a:ext cx="304800" cy="762000"/>
              <a:chOff x="3216" y="2400"/>
              <a:chExt cx="192" cy="480"/>
            </a:xfrm>
          </p:grpSpPr>
          <p:sp>
            <p:nvSpPr>
              <p:cNvPr id="59" name="Line 46">
                <a:extLst>
                  <a:ext uri="{FF2B5EF4-FFF2-40B4-BE49-F238E27FC236}">
                    <a16:creationId xmlns:a16="http://schemas.microsoft.com/office/drawing/2014/main" id="{27C3D1FE-858E-8D41-84E9-28893EC498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47">
                <a:extLst>
                  <a:ext uri="{FF2B5EF4-FFF2-40B4-BE49-F238E27FC236}">
                    <a16:creationId xmlns:a16="http://schemas.microsoft.com/office/drawing/2014/main" id="{64571F2B-C8A5-4E47-93CD-F4C7952F8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48">
                <a:extLst>
                  <a:ext uri="{FF2B5EF4-FFF2-40B4-BE49-F238E27FC236}">
                    <a16:creationId xmlns:a16="http://schemas.microsoft.com/office/drawing/2014/main" id="{947C4BD8-698B-9B49-8962-3D1479B7A3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5EC1A541-CC4A-4943-98CD-F645004027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98734069-2694-DA42-B124-5DA12141FA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B59F0D5-4E2B-3B41-9360-A9F0E0E8B4C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0342" y="23982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98275FF3-24CA-0F4F-A218-463BCA96C76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782292" y="288555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E9AFE01-8497-AC4C-B75F-52CB788FD011}"/>
                </a:ext>
              </a:extLst>
            </p:cNvPr>
            <p:cNvCxnSpPr>
              <a:cxnSpLocks/>
            </p:cNvCxnSpPr>
            <p:nvPr/>
          </p:nvCxnSpPr>
          <p:spPr>
            <a:xfrm>
              <a:off x="1482896" y="276768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F25B120-9A99-884A-86B9-523A0929A33F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89" y="2755458"/>
              <a:ext cx="0" cy="5080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5">
              <a:extLst>
                <a:ext uri="{FF2B5EF4-FFF2-40B4-BE49-F238E27FC236}">
                  <a16:creationId xmlns:a16="http://schemas.microsoft.com/office/drawing/2014/main" id="{26717F2A-5557-8843-9529-062CCCA719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4813" y="2696908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19" name="Oval 14">
              <a:extLst>
                <a:ext uri="{FF2B5EF4-FFF2-40B4-BE49-F238E27FC236}">
                  <a16:creationId xmlns:a16="http://schemas.microsoft.com/office/drawing/2014/main" id="{A143D99D-6CEA-E04C-9BF6-0176CB7677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5718" y="322478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0" name="Oval 14">
              <a:extLst>
                <a:ext uri="{FF2B5EF4-FFF2-40B4-BE49-F238E27FC236}">
                  <a16:creationId xmlns:a16="http://schemas.microsoft.com/office/drawing/2014/main" id="{B241DE34-D351-EE41-B2A8-339CB731C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6449" y="27461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1" name="Oval 14">
              <a:extLst>
                <a:ext uri="{FF2B5EF4-FFF2-40B4-BE49-F238E27FC236}">
                  <a16:creationId xmlns:a16="http://schemas.microsoft.com/office/drawing/2014/main" id="{94F35EBD-4069-AE4B-8793-14BA01860F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208" y="274397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2" name="Oval 14">
              <a:extLst>
                <a:ext uri="{FF2B5EF4-FFF2-40B4-BE49-F238E27FC236}">
                  <a16:creationId xmlns:a16="http://schemas.microsoft.com/office/drawing/2014/main" id="{1532501C-64EA-D847-96AB-9D9B6F16DB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8073" y="27418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23" name="Oval 14">
              <a:extLst>
                <a:ext uri="{FF2B5EF4-FFF2-40B4-BE49-F238E27FC236}">
                  <a16:creationId xmlns:a16="http://schemas.microsoft.com/office/drawing/2014/main" id="{BD5DFD4B-FBDA-014E-9CF5-787C6E679D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9110" y="273967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/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5E1E0AA-2040-4948-A764-2C99B6733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10" y="2261564"/>
                  <a:ext cx="63399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/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EA3B2D1-1727-4741-AEC4-050D7C8B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44" y="3455849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/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20476E3-B35A-3340-9901-647EB2F0E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142" y="327339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7" y="1495499"/>
                <a:ext cx="7245042" cy="5043413"/>
              </a:xfrm>
              <a:prstGeom prst="rect">
                <a:avLst/>
              </a:prstGeom>
              <a:blipFill>
                <a:blip r:embed="rId18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966F5FF-559E-AC47-81CE-5284967676DA}"/>
              </a:ext>
            </a:extLst>
          </p:cNvPr>
          <p:cNvGrpSpPr/>
          <p:nvPr/>
        </p:nvGrpSpPr>
        <p:grpSpPr>
          <a:xfrm>
            <a:off x="9103179" y="1358970"/>
            <a:ext cx="3367941" cy="1391184"/>
            <a:chOff x="3283224" y="3821976"/>
            <a:chExt cx="3367941" cy="1391184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989A2603-E942-2C41-9DCD-838859DC6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58119" y="40592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03">
              <a:extLst>
                <a:ext uri="{FF2B5EF4-FFF2-40B4-BE49-F238E27FC236}">
                  <a16:creationId xmlns:a16="http://schemas.microsoft.com/office/drawing/2014/main" id="{2458BB63-872A-C345-A5D6-229220FFDA6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485478" y="4048691"/>
              <a:ext cx="304800" cy="762000"/>
              <a:chOff x="3216" y="2400"/>
              <a:chExt cx="192" cy="480"/>
            </a:xfrm>
          </p:grpSpPr>
          <p:sp>
            <p:nvSpPr>
              <p:cNvPr id="156" name="Line 46">
                <a:extLst>
                  <a:ext uri="{FF2B5EF4-FFF2-40B4-BE49-F238E27FC236}">
                    <a16:creationId xmlns:a16="http://schemas.microsoft.com/office/drawing/2014/main" id="{DB7F9854-B6DC-4E45-84E9-87A1D3EBCD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7">
                <a:extLst>
                  <a:ext uri="{FF2B5EF4-FFF2-40B4-BE49-F238E27FC236}">
                    <a16:creationId xmlns:a16="http://schemas.microsoft.com/office/drawing/2014/main" id="{0E3DCC91-48F4-F84F-AC9B-5389B94B61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48">
                <a:extLst>
                  <a:ext uri="{FF2B5EF4-FFF2-40B4-BE49-F238E27FC236}">
                    <a16:creationId xmlns:a16="http://schemas.microsoft.com/office/drawing/2014/main" id="{2D4BBD8A-38D9-094B-BC51-B6AD6DBB4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49">
                <a:extLst>
                  <a:ext uri="{FF2B5EF4-FFF2-40B4-BE49-F238E27FC236}">
                    <a16:creationId xmlns:a16="http://schemas.microsoft.com/office/drawing/2014/main" id="{714566AF-F49B-5246-8E3C-3CA7837A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50">
                <a:extLst>
                  <a:ext uri="{FF2B5EF4-FFF2-40B4-BE49-F238E27FC236}">
                    <a16:creationId xmlns:a16="http://schemas.microsoft.com/office/drawing/2014/main" id="{E3FB08C9-455C-7E4C-8065-3DCA826B28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5F0EB83D-0ABE-8F42-AE8E-9B85AE08E6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5515" y="3994643"/>
              <a:ext cx="152400" cy="152400"/>
              <a:chOff x="1344" y="2064"/>
              <a:chExt cx="192" cy="192"/>
            </a:xfrm>
          </p:grpSpPr>
          <p:sp>
            <p:nvSpPr>
              <p:cNvPr id="152" name="Oval 14">
                <a:extLst>
                  <a:ext uri="{FF2B5EF4-FFF2-40B4-BE49-F238E27FC236}">
                    <a16:creationId xmlns:a16="http://schemas.microsoft.com/office/drawing/2014/main" id="{1975575F-D8EF-734E-8C12-56658778F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3" name="Rectangle 15">
                <a:extLst>
                  <a:ext uri="{FF2B5EF4-FFF2-40B4-BE49-F238E27FC236}">
                    <a16:creationId xmlns:a16="http://schemas.microsoft.com/office/drawing/2014/main" id="{A50C7161-AAFE-A640-B238-D65568CDBF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/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A446329-AB24-3C4A-A56F-BD5A5D80D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208" y="3896286"/>
                  <a:ext cx="4141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">
              <a:extLst>
                <a:ext uri="{FF2B5EF4-FFF2-40B4-BE49-F238E27FC236}">
                  <a16:creationId xmlns:a16="http://schemas.microsoft.com/office/drawing/2014/main" id="{232554E9-413D-F644-8AEF-F9C13A3330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60920" y="4741503"/>
              <a:ext cx="152400" cy="152400"/>
              <a:chOff x="1344" y="2064"/>
              <a:chExt cx="192" cy="192"/>
            </a:xfrm>
          </p:grpSpPr>
          <p:sp>
            <p:nvSpPr>
              <p:cNvPr id="150" name="Oval 14">
                <a:extLst>
                  <a:ext uri="{FF2B5EF4-FFF2-40B4-BE49-F238E27FC236}">
                    <a16:creationId xmlns:a16="http://schemas.microsoft.com/office/drawing/2014/main" id="{3F6116EB-9037-B145-85ED-C7E6372149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1" name="Rectangle 15">
                <a:extLst>
                  <a:ext uri="{FF2B5EF4-FFF2-40B4-BE49-F238E27FC236}">
                    <a16:creationId xmlns:a16="http://schemas.microsoft.com/office/drawing/2014/main" id="{E6B4972F-70FF-1F45-A45F-F5001A02CF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FD91B2-A479-EE49-B9CC-F8D73F687ABD}"/>
                </a:ext>
              </a:extLst>
            </p:cNvPr>
            <p:cNvCxnSpPr>
              <a:cxnSpLocks/>
            </p:cNvCxnSpPr>
            <p:nvPr/>
          </p:nvCxnSpPr>
          <p:spPr>
            <a:xfrm>
              <a:off x="4623868" y="4032509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">
              <a:extLst>
                <a:ext uri="{FF2B5EF4-FFF2-40B4-BE49-F238E27FC236}">
                  <a16:creationId xmlns:a16="http://schemas.microsoft.com/office/drawing/2014/main" id="{FD9E8F94-1216-594A-9E11-81BBBBFFDD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2434" y="3964015"/>
              <a:ext cx="152400" cy="152400"/>
              <a:chOff x="1344" y="2064"/>
              <a:chExt cx="192" cy="192"/>
            </a:xfrm>
          </p:grpSpPr>
          <p:sp>
            <p:nvSpPr>
              <p:cNvPr id="146" name="Oval 14">
                <a:extLst>
                  <a:ext uri="{FF2B5EF4-FFF2-40B4-BE49-F238E27FC236}">
                    <a16:creationId xmlns:a16="http://schemas.microsoft.com/office/drawing/2014/main" id="{8BBB910D-5488-3F46-92A8-8F8DC7013C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7" name="Rectangle 15">
                <a:extLst>
                  <a:ext uri="{FF2B5EF4-FFF2-40B4-BE49-F238E27FC236}">
                    <a16:creationId xmlns:a16="http://schemas.microsoft.com/office/drawing/2014/main" id="{35FA476C-F21D-134E-86BF-A2C5870DBF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/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405AC3-E053-4940-A2AB-83D934C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651" y="4022191"/>
                  <a:ext cx="41413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/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81EF67B-1D53-A94B-8607-B492BF4B9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552" y="4843828"/>
                  <a:ext cx="4141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/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6CB415F-46CF-114E-957B-639291F0C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224" y="4232001"/>
                  <a:ext cx="4141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/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𝑓𝑒</m:t>
                      </m:r>
                    </m:oMath>
                  </a14:m>
                  <a:r>
                    <a:rPr lang="en-US" dirty="0"/>
                    <a:t> or g</a:t>
                  </a:r>
                  <a:r>
                    <a:rPr lang="en-US" baseline="-25000" dirty="0"/>
                    <a:t>m</a:t>
                  </a:r>
                  <a:r>
                    <a:rPr lang="en-US" dirty="0"/>
                    <a:t>v</a:t>
                  </a:r>
                  <a:r>
                    <a:rPr lang="en-US" baseline="-25000" dirty="0"/>
                    <a:t>1</a:t>
                  </a: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C50F2C7-CB93-6449-B7CC-A8F0F2E45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90" y="4491118"/>
                  <a:ext cx="1715875" cy="369332"/>
                </a:xfrm>
                <a:prstGeom prst="rect">
                  <a:avLst/>
                </a:prstGeom>
                <a:blipFill>
                  <a:blip r:embed="rId23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/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629532D-5FC6-7443-9ACA-6998F9240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36" y="3821976"/>
                  <a:ext cx="414130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8824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/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v</a:t>
                  </a:r>
                  <a14:m>
                    <m:oMath xmlns:m="http://schemas.openxmlformats.org/officeDocument/2006/math"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1F11A2-B3C6-B240-8535-B1DEEB832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069" y="3821976"/>
                  <a:ext cx="414130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11765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BFE68E-39D7-7C4F-9C14-7B01865C9051}"/>
                </a:ext>
              </a:extLst>
            </p:cNvPr>
            <p:cNvCxnSpPr>
              <a:cxnSpLocks/>
            </p:cNvCxnSpPr>
            <p:nvPr/>
          </p:nvCxnSpPr>
          <p:spPr>
            <a:xfrm>
              <a:off x="3725959" y="4817703"/>
              <a:ext cx="87306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138" y="1200706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38" y="1200706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69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DA4E50-4419-A345-9EEE-1888D973629E}"/>
              </a:ext>
            </a:extLst>
          </p:cNvPr>
          <p:cNvGrpSpPr/>
          <p:nvPr/>
        </p:nvGrpSpPr>
        <p:grpSpPr>
          <a:xfrm>
            <a:off x="564997" y="4561794"/>
            <a:ext cx="3562677" cy="1649194"/>
            <a:chOff x="989908" y="3555164"/>
            <a:chExt cx="3562677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2505851" y="3623835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171" y="4137558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1785" y="4137558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47257" y="41484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7982" y="4899558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1439" y="4067883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1104579" y="4150386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7164" y="4155574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926192" y="3767444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8899" y="4146985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8826" y="4067883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8740" y="4078765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8469" y="4856015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184" y="4899558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7785" y="4834245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25" y="4078374"/>
                  <a:ext cx="315158" cy="391902"/>
                </a:xfrm>
                <a:prstGeom prst="rect">
                  <a:avLst/>
                </a:prstGeom>
                <a:blipFill>
                  <a:blip r:embed="rId3"/>
                  <a:stretch>
                    <a:fillRect r="-44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822" y="4426021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4230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191" y="3555164"/>
                  <a:ext cx="437621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633" y="4306977"/>
                  <a:ext cx="31515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2360" y="4360707"/>
                  <a:ext cx="437621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0671" y="4438786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142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3214" y="4823359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83214" y="4731918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08" y="3819801"/>
                  <a:ext cx="3151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193" y="3769099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427" y="4477268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ADD3620-8512-6A44-BEE8-9CFC7F4E8F6F}"/>
              </a:ext>
            </a:extLst>
          </p:cNvPr>
          <p:cNvGrpSpPr/>
          <p:nvPr/>
        </p:nvGrpSpPr>
        <p:grpSpPr>
          <a:xfrm>
            <a:off x="8862724" y="1518027"/>
            <a:ext cx="3143412" cy="4414103"/>
            <a:chOff x="6837317" y="1054506"/>
            <a:chExt cx="3669662" cy="49665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CDF9CF-CDD3-8B4C-9524-D04F12D790A5}"/>
                </a:ext>
              </a:extLst>
            </p:cNvPr>
            <p:cNvSpPr txBox="1"/>
            <p:nvPr/>
          </p:nvSpPr>
          <p:spPr>
            <a:xfrm>
              <a:off x="7020267" y="1054506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9624D6DC-01E6-2D46-BD62-0B67618B5CA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884065" y="2799211"/>
              <a:ext cx="304800" cy="762000"/>
              <a:chOff x="3216" y="1728"/>
              <a:chExt cx="192" cy="480"/>
            </a:xfrm>
          </p:grpSpPr>
          <p:sp>
            <p:nvSpPr>
              <p:cNvPr id="172" name="Line 8">
                <a:extLst>
                  <a:ext uri="{FF2B5EF4-FFF2-40B4-BE49-F238E27FC236}">
                    <a16:creationId xmlns:a16="http://schemas.microsoft.com/office/drawing/2014/main" id="{2D659E92-B532-4845-A0EC-814030A62A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9">
                <a:extLst>
                  <a:ext uri="{FF2B5EF4-FFF2-40B4-BE49-F238E27FC236}">
                    <a16:creationId xmlns:a16="http://schemas.microsoft.com/office/drawing/2014/main" id="{F1383FE3-C056-6441-83EC-8A96599DA3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">
                <a:extLst>
                  <a:ext uri="{FF2B5EF4-FFF2-40B4-BE49-F238E27FC236}">
                    <a16:creationId xmlns:a16="http://schemas.microsoft.com/office/drawing/2014/main" id="{98D4B4AF-51D9-1549-BF54-7D3B729228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1">
                <a:extLst>
                  <a:ext uri="{FF2B5EF4-FFF2-40B4-BE49-F238E27FC236}">
                    <a16:creationId xmlns:a16="http://schemas.microsoft.com/office/drawing/2014/main" id="{BCADF220-7DC3-AF42-84F7-FF8922A47C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9D48FA9-9E50-2C4D-A6A7-09E9C69225C2}"/>
                </a:ext>
              </a:extLst>
            </p:cNvPr>
            <p:cNvCxnSpPr/>
            <p:nvPr/>
          </p:nvCxnSpPr>
          <p:spPr>
            <a:xfrm flipV="1">
              <a:off x="9140402" y="3626223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29A25FB-1C17-244D-A92F-6A3EED04E651}"/>
                </a:ext>
              </a:extLst>
            </p:cNvPr>
            <p:cNvGrpSpPr/>
            <p:nvPr/>
          </p:nvGrpSpPr>
          <p:grpSpPr>
            <a:xfrm>
              <a:off x="8368479" y="2565289"/>
              <a:ext cx="762000" cy="1219200"/>
              <a:chOff x="2362200" y="1905000"/>
              <a:chExt cx="762000" cy="121920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944838B-0E69-DB44-8234-CE2C50AD907C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481A13C-5F48-ED43-B93E-F7295F9801AC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28387B7-42FD-8B49-97A8-B7F61C8692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1153F1C-101B-954E-8531-70A1A2F18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EC5A8A3-8925-3641-8EAF-4AA60F693B0D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5B5F36-2692-E141-84F4-CB196E59EC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095EEF-3406-7044-9604-B60D3D1BC9B3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8D51121-8FF7-1749-B6FC-B08BE6327393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87C43D-563F-3942-A5AE-4FC2126B018A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32" name="Group 220">
              <a:extLst>
                <a:ext uri="{FF2B5EF4-FFF2-40B4-BE49-F238E27FC236}">
                  <a16:creationId xmlns:a16="http://schemas.microsoft.com/office/drawing/2014/main" id="{023CA4E6-30C5-074D-95BE-31FA3B073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5827" y="3882047"/>
              <a:ext cx="152400" cy="304800"/>
              <a:chOff x="3264" y="3072"/>
              <a:chExt cx="96" cy="192"/>
            </a:xfrm>
          </p:grpSpPr>
          <p:sp>
            <p:nvSpPr>
              <p:cNvPr id="139" name="Line 17">
                <a:extLst>
                  <a:ext uri="{FF2B5EF4-FFF2-40B4-BE49-F238E27FC236}">
                    <a16:creationId xmlns:a16="http://schemas.microsoft.com/office/drawing/2014/main" id="{13179D71-929C-E547-9D8B-1012E6E2AC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6B7132E8-B722-3E42-8770-B7570C8F2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3" name="Group 13">
              <a:extLst>
                <a:ext uri="{FF2B5EF4-FFF2-40B4-BE49-F238E27FC236}">
                  <a16:creationId xmlns:a16="http://schemas.microsoft.com/office/drawing/2014/main" id="{D68D4A66-B873-5540-AB15-062453D5C8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640" y="3104013"/>
              <a:ext cx="152400" cy="152400"/>
              <a:chOff x="1344" y="2064"/>
              <a:chExt cx="192" cy="192"/>
            </a:xfrm>
          </p:grpSpPr>
          <p:sp>
            <p:nvSpPr>
              <p:cNvPr id="137" name="Oval 14">
                <a:extLst>
                  <a:ext uri="{FF2B5EF4-FFF2-40B4-BE49-F238E27FC236}">
                    <a16:creationId xmlns:a16="http://schemas.microsoft.com/office/drawing/2014/main" id="{7276C317-0849-DD45-90E9-F6688EE6D0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5">
                <a:extLst>
                  <a:ext uri="{FF2B5EF4-FFF2-40B4-BE49-F238E27FC236}">
                    <a16:creationId xmlns:a16="http://schemas.microsoft.com/office/drawing/2014/main" id="{CD7680E3-E4F7-7842-A5B3-2B83B4A061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/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A7FCD7A-7961-A645-98A6-1B5ED8DEE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707" y="3899470"/>
                  <a:ext cx="63399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1" name="Group 210">
              <a:extLst>
                <a:ext uri="{FF2B5EF4-FFF2-40B4-BE49-F238E27FC236}">
                  <a16:creationId xmlns:a16="http://schemas.microsoft.com/office/drawing/2014/main" id="{88B5AD46-6ED2-5D4B-B475-9E39E2903AE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48201" y="2189808"/>
              <a:ext cx="304800" cy="762000"/>
              <a:chOff x="3216" y="1728"/>
              <a:chExt cx="192" cy="480"/>
            </a:xfrm>
          </p:grpSpPr>
          <p:sp>
            <p:nvSpPr>
              <p:cNvPr id="182" name="Line 8">
                <a:extLst>
                  <a:ext uri="{FF2B5EF4-FFF2-40B4-BE49-F238E27FC236}">
                    <a16:creationId xmlns:a16="http://schemas.microsoft.com/office/drawing/2014/main" id="{EBA8C408-2071-7B40-AC71-8C4A56D61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9">
                <a:extLst>
                  <a:ext uri="{FF2B5EF4-FFF2-40B4-BE49-F238E27FC236}">
                    <a16:creationId xmlns:a16="http://schemas.microsoft.com/office/drawing/2014/main" id="{307ED697-3F9C-B645-A906-8B8B28FA3F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0">
                <a:extLst>
                  <a:ext uri="{FF2B5EF4-FFF2-40B4-BE49-F238E27FC236}">
                    <a16:creationId xmlns:a16="http://schemas.microsoft.com/office/drawing/2014/main" id="{633D11D4-B878-B94E-BEA9-3C60251849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11">
                <a:extLst>
                  <a:ext uri="{FF2B5EF4-FFF2-40B4-BE49-F238E27FC236}">
                    <a16:creationId xmlns:a16="http://schemas.microsoft.com/office/drawing/2014/main" id="{CEAE0ABB-DFE4-8C42-B3C9-1AD8E8552D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36EFB147-E72C-9044-9485-92B9BC1E788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81" y="182414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96BA80C7-7BE4-1E4B-AE48-848EBB0AC7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23" y="318485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8" name="Group 13">
              <a:extLst>
                <a:ext uri="{FF2B5EF4-FFF2-40B4-BE49-F238E27FC236}">
                  <a16:creationId xmlns:a16="http://schemas.microsoft.com/office/drawing/2014/main" id="{C16A4329-EC09-3C4A-97A9-4950A5C2B4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0183" y="3114898"/>
              <a:ext cx="152400" cy="152400"/>
              <a:chOff x="1344" y="2064"/>
              <a:chExt cx="192" cy="192"/>
            </a:xfrm>
          </p:grpSpPr>
          <p:sp>
            <p:nvSpPr>
              <p:cNvPr id="189" name="Oval 14">
                <a:extLst>
                  <a:ext uri="{FF2B5EF4-FFF2-40B4-BE49-F238E27FC236}">
                    <a16:creationId xmlns:a16="http://schemas.microsoft.com/office/drawing/2014/main" id="{534A31AA-1F2D-8241-8F72-4C99B8BDD9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0" name="Rectangle 15">
                <a:extLst>
                  <a:ext uri="{FF2B5EF4-FFF2-40B4-BE49-F238E27FC236}">
                    <a16:creationId xmlns:a16="http://schemas.microsoft.com/office/drawing/2014/main" id="{FE490AD4-F888-C44E-BC4A-1C01884EB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91" name="Group 13">
              <a:extLst>
                <a:ext uri="{FF2B5EF4-FFF2-40B4-BE49-F238E27FC236}">
                  <a16:creationId xmlns:a16="http://schemas.microsoft.com/office/drawing/2014/main" id="{85DC7528-84E0-CC46-81B5-90DDFB4103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19095" y="2505298"/>
              <a:ext cx="152400" cy="152400"/>
              <a:chOff x="1344" y="2064"/>
              <a:chExt cx="192" cy="192"/>
            </a:xfrm>
          </p:grpSpPr>
          <p:sp>
            <p:nvSpPr>
              <p:cNvPr id="192" name="Oval 14">
                <a:extLst>
                  <a:ext uri="{FF2B5EF4-FFF2-40B4-BE49-F238E27FC236}">
                    <a16:creationId xmlns:a16="http://schemas.microsoft.com/office/drawing/2014/main" id="{215A87B0-5269-2F4D-8ECD-E0A66197F9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3" name="Rectangle 15">
                <a:extLst>
                  <a:ext uri="{FF2B5EF4-FFF2-40B4-BE49-F238E27FC236}">
                    <a16:creationId xmlns:a16="http://schemas.microsoft.com/office/drawing/2014/main" id="{A17DB03F-6C78-B847-B647-EA93544CE0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3EED4A28-2E90-E547-9B6D-08A593296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54277" y="37182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111496D-0CF3-E040-B12E-EE575A524C07}"/>
                </a:ext>
              </a:extLst>
            </p:cNvPr>
            <p:cNvCxnSpPr/>
            <p:nvPr/>
          </p:nvCxnSpPr>
          <p:spPr>
            <a:xfrm flipV="1">
              <a:off x="8401849" y="182414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D7E85D72-8E0E-0044-B418-91817A45F2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35819" y="24119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" name="Group 220">
              <a:extLst>
                <a:ext uri="{FF2B5EF4-FFF2-40B4-BE49-F238E27FC236}">
                  <a16:creationId xmlns:a16="http://schemas.microsoft.com/office/drawing/2014/main" id="{A06DE9D0-4A4E-A446-A576-4E3D47A1B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4204" y="4453538"/>
              <a:ext cx="152400" cy="304800"/>
              <a:chOff x="3264" y="3072"/>
              <a:chExt cx="96" cy="192"/>
            </a:xfrm>
          </p:grpSpPr>
          <p:sp>
            <p:nvSpPr>
              <p:cNvPr id="198" name="Line 17">
                <a:extLst>
                  <a:ext uri="{FF2B5EF4-FFF2-40B4-BE49-F238E27FC236}">
                    <a16:creationId xmlns:a16="http://schemas.microsoft.com/office/drawing/2014/main" id="{A4E2EDEA-DCDB-C74B-912E-461AB7D74C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1EB29259-B685-EF48-8205-8053293DEF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0" name="Group 210">
              <a:extLst>
                <a:ext uri="{FF2B5EF4-FFF2-40B4-BE49-F238E27FC236}">
                  <a16:creationId xmlns:a16="http://schemas.microsoft.com/office/drawing/2014/main" id="{7F199E07-6FE8-6A40-958A-56FB5416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2588" y="3628952"/>
              <a:ext cx="304800" cy="762000"/>
              <a:chOff x="3216" y="1728"/>
              <a:chExt cx="192" cy="480"/>
            </a:xfrm>
          </p:grpSpPr>
          <p:sp>
            <p:nvSpPr>
              <p:cNvPr id="201" name="Line 8">
                <a:extLst>
                  <a:ext uri="{FF2B5EF4-FFF2-40B4-BE49-F238E27FC236}">
                    <a16:creationId xmlns:a16="http://schemas.microsoft.com/office/drawing/2014/main" id="{5FD05945-E831-5E4E-9CCE-C3AEFE5BE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9">
                <a:extLst>
                  <a:ext uri="{FF2B5EF4-FFF2-40B4-BE49-F238E27FC236}">
                    <a16:creationId xmlns:a16="http://schemas.microsoft.com/office/drawing/2014/main" id="{A25B834C-E881-B44C-AB97-BCFBBD2256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0">
                <a:extLst>
                  <a:ext uri="{FF2B5EF4-FFF2-40B4-BE49-F238E27FC236}">
                    <a16:creationId xmlns:a16="http://schemas.microsoft.com/office/drawing/2014/main" id="{9A76B5CB-3FF8-5946-A050-B8DD91F62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1">
                <a:extLst>
                  <a:ext uri="{FF2B5EF4-FFF2-40B4-BE49-F238E27FC236}">
                    <a16:creationId xmlns:a16="http://schemas.microsoft.com/office/drawing/2014/main" id="{5D93E6D7-6AC5-874B-8739-2D239E3DB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" name="Group 220">
              <a:extLst>
                <a:ext uri="{FF2B5EF4-FFF2-40B4-BE49-F238E27FC236}">
                  <a16:creationId xmlns:a16="http://schemas.microsoft.com/office/drawing/2014/main" id="{C2041790-7DEB-4C48-AB4D-4BAE2D95F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2920" y="4344681"/>
              <a:ext cx="152400" cy="304800"/>
              <a:chOff x="3264" y="3072"/>
              <a:chExt cx="96" cy="192"/>
            </a:xfrm>
          </p:grpSpPr>
          <p:sp>
            <p:nvSpPr>
              <p:cNvPr id="206" name="Line 17">
                <a:extLst>
                  <a:ext uri="{FF2B5EF4-FFF2-40B4-BE49-F238E27FC236}">
                    <a16:creationId xmlns:a16="http://schemas.microsoft.com/office/drawing/2014/main" id="{A8953E4C-E001-8641-B13F-E5B4216F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7" name="Freeform 18">
                <a:extLst>
                  <a:ext uri="{FF2B5EF4-FFF2-40B4-BE49-F238E27FC236}">
                    <a16:creationId xmlns:a16="http://schemas.microsoft.com/office/drawing/2014/main" id="{96CD224D-E01A-0D4A-A336-43D183FB76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/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2EF58F1-2E64-0B4C-BB39-C57CFD5BB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051" y="2745566"/>
                  <a:ext cx="63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/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55A09CD7-6C20-FE4D-9E2F-C3B7E7D5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362" y="3345248"/>
                  <a:ext cx="63399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/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2E85FFA6-6D46-A149-8867-7B29FCB7C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931" y="3539456"/>
                  <a:ext cx="6339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/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ADCE9AF-8DAF-C14C-B6F8-5C1181E30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25" y="2590498"/>
                  <a:ext cx="633999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/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C263FBC-3A57-3848-8098-C3BC2F82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225" y="3964365"/>
                  <a:ext cx="6339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/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7BADD41-30B6-0D44-AA23-D85FD63D9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321" y="1972340"/>
                  <a:ext cx="6339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4613279-611A-3F4A-8578-9485D9ABA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985" y="1565831"/>
              <a:ext cx="0" cy="258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13">
              <a:extLst>
                <a:ext uri="{FF2B5EF4-FFF2-40B4-BE49-F238E27FC236}">
                  <a16:creationId xmlns:a16="http://schemas.microsoft.com/office/drawing/2014/main" id="{96F3C292-D7C8-494E-AA1F-1B79C21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48525" y="1508839"/>
              <a:ext cx="152400" cy="152400"/>
              <a:chOff x="1392" y="2064"/>
              <a:chExt cx="192" cy="192"/>
            </a:xfrm>
          </p:grpSpPr>
          <p:sp>
            <p:nvSpPr>
              <p:cNvPr id="217" name="Oval 14">
                <a:extLst>
                  <a:ext uri="{FF2B5EF4-FFF2-40B4-BE49-F238E27FC236}">
                    <a16:creationId xmlns:a16="http://schemas.microsoft.com/office/drawing/2014/main" id="{AAE78CF1-A1A5-BA4A-AC12-C6A9E6F7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8" name="Rectangle 15">
                <a:extLst>
                  <a:ext uri="{FF2B5EF4-FFF2-40B4-BE49-F238E27FC236}">
                    <a16:creationId xmlns:a16="http://schemas.microsoft.com/office/drawing/2014/main" id="{36C1EF96-78CD-9646-BE7A-8B6129BBDD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51B3E7-83B5-A944-BB29-3970652B9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8481" y="1835462"/>
              <a:ext cx="0" cy="60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/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AAE3F8FB-8C2C-8748-A3FB-9F27755F0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799" y="2791885"/>
                  <a:ext cx="6339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/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9B251A5-FDD7-D448-AC7A-F6B64F6DC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980" y="2324032"/>
                  <a:ext cx="6339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/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B6EDF768-F989-AC48-BEFD-C8164CB96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393" y="1349947"/>
                  <a:ext cx="63399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/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dirty="0"/>
                    <a:t>provides bias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E3006CB-5730-B949-94FA-B5C0B4409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317" y="4783757"/>
                  <a:ext cx="3514990" cy="1237300"/>
                </a:xfrm>
                <a:prstGeom prst="rect">
                  <a:avLst/>
                </a:prstGeom>
                <a:blipFill>
                  <a:blip r:embed="rId26"/>
                  <a:stretch>
                    <a:fillRect l="-1261" t="-2273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696286"/>
                <a:ext cx="4610370" cy="2401012"/>
              </a:xfrm>
              <a:prstGeom prst="rect">
                <a:avLst/>
              </a:prstGeom>
              <a:blipFill>
                <a:blip r:embed="rId27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AE291A8-66EE-CF40-AFF6-8452C1567594}"/>
              </a:ext>
            </a:extLst>
          </p:cNvPr>
          <p:cNvGrpSpPr/>
          <p:nvPr/>
        </p:nvGrpSpPr>
        <p:grpSpPr>
          <a:xfrm>
            <a:off x="5295055" y="1490708"/>
            <a:ext cx="3221206" cy="2467779"/>
            <a:chOff x="4868347" y="3509314"/>
            <a:chExt cx="3221206" cy="246777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854440-93CE-974E-ABD2-F401306F0991}"/>
                </a:ext>
              </a:extLst>
            </p:cNvPr>
            <p:cNvSpPr txBox="1"/>
            <p:nvPr/>
          </p:nvSpPr>
          <p:spPr>
            <a:xfrm>
              <a:off x="5117970" y="3509314"/>
              <a:ext cx="297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CS small signal equivalent</a:t>
              </a:r>
            </a:p>
          </p:txBody>
        </p:sp>
        <p:grpSp>
          <p:nvGrpSpPr>
            <p:cNvPr id="151" name="Group 203">
              <a:extLst>
                <a:ext uri="{FF2B5EF4-FFF2-40B4-BE49-F238E27FC236}">
                  <a16:creationId xmlns:a16="http://schemas.microsoft.com/office/drawing/2014/main" id="{265AEAB2-5FB5-E64C-8F0D-F73967548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8350" y="4213335"/>
              <a:ext cx="304800" cy="762000"/>
              <a:chOff x="3216" y="2400"/>
              <a:chExt cx="192" cy="480"/>
            </a:xfrm>
          </p:grpSpPr>
          <p:sp>
            <p:nvSpPr>
              <p:cNvPr id="152" name="Line 46">
                <a:extLst>
                  <a:ext uri="{FF2B5EF4-FFF2-40B4-BE49-F238E27FC236}">
                    <a16:creationId xmlns:a16="http://schemas.microsoft.com/office/drawing/2014/main" id="{06086BC6-BA4A-3B4D-83D9-0CE2544E9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7">
                <a:extLst>
                  <a:ext uri="{FF2B5EF4-FFF2-40B4-BE49-F238E27FC236}">
                    <a16:creationId xmlns:a16="http://schemas.microsoft.com/office/drawing/2014/main" id="{63DB30D2-7E22-3A46-9CA0-B54F2E17F1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8">
                <a:extLst>
                  <a:ext uri="{FF2B5EF4-FFF2-40B4-BE49-F238E27FC236}">
                    <a16:creationId xmlns:a16="http://schemas.microsoft.com/office/drawing/2014/main" id="{E1690A1F-B95D-A145-8187-42CB05CC1D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49">
                <a:extLst>
                  <a:ext uri="{FF2B5EF4-FFF2-40B4-BE49-F238E27FC236}">
                    <a16:creationId xmlns:a16="http://schemas.microsoft.com/office/drawing/2014/main" id="{464E4E53-211C-7744-A027-52FD45E4D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50">
                <a:extLst>
                  <a:ext uri="{FF2B5EF4-FFF2-40B4-BE49-F238E27FC236}">
                    <a16:creationId xmlns:a16="http://schemas.microsoft.com/office/drawing/2014/main" id="{7151D51F-BD97-5840-9F5B-F691DAEE50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BA3FE635-0F62-1D44-8276-4B56E94F3C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92331" y="42006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6" name="Group 13">
              <a:extLst>
                <a:ext uri="{FF2B5EF4-FFF2-40B4-BE49-F238E27FC236}">
                  <a16:creationId xmlns:a16="http://schemas.microsoft.com/office/drawing/2014/main" id="{FE2B4470-EB7D-9C4D-B360-2FBB0B7A2D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2331" y="4142806"/>
              <a:ext cx="152400" cy="152400"/>
              <a:chOff x="1344" y="2064"/>
              <a:chExt cx="192" cy="192"/>
            </a:xfrm>
          </p:grpSpPr>
          <p:sp>
            <p:nvSpPr>
              <p:cNvPr id="167" name="Oval 14">
                <a:extLst>
                  <a:ext uri="{FF2B5EF4-FFF2-40B4-BE49-F238E27FC236}">
                    <a16:creationId xmlns:a16="http://schemas.microsoft.com/office/drawing/2014/main" id="{82BB20ED-A479-6646-9637-FFE72556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07C33EE6-EC1F-FA4C-B839-9C2731EAA8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FAA3FF8-ECA8-E04A-B25B-F4FECCC89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7513" y="4960361"/>
              <a:ext cx="333834" cy="6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33FE9CD-71A5-7445-A0FA-88AD11682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8224" y="421379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13">
              <a:extLst>
                <a:ext uri="{FF2B5EF4-FFF2-40B4-BE49-F238E27FC236}">
                  <a16:creationId xmlns:a16="http://schemas.microsoft.com/office/drawing/2014/main" id="{996733F1-B0A1-B845-9BB6-C11728315A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6084" y="4884161"/>
              <a:ext cx="152400" cy="152400"/>
              <a:chOff x="1344" y="2064"/>
              <a:chExt cx="192" cy="192"/>
            </a:xfrm>
          </p:grpSpPr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3FF18426-9495-2847-A26D-FD9C47290D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0" name="Rectangle 15">
                <a:extLst>
                  <a:ext uri="{FF2B5EF4-FFF2-40B4-BE49-F238E27FC236}">
                    <a16:creationId xmlns:a16="http://schemas.microsoft.com/office/drawing/2014/main" id="{951C85DA-D3BE-F243-BFAD-6F61A81682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07272812-607E-744E-9164-D3DD5B5F61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61674" y="4882517"/>
              <a:ext cx="152400" cy="152400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232FDFF8-8E2D-CC42-B986-6B06384B96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5C4CDB42-028D-9F41-B23E-FBF662F773F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220">
              <a:extLst>
                <a:ext uri="{FF2B5EF4-FFF2-40B4-BE49-F238E27FC236}">
                  <a16:creationId xmlns:a16="http://schemas.microsoft.com/office/drawing/2014/main" id="{D1A68245-9CBC-B846-9FED-D344394B3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4375" y="5672293"/>
              <a:ext cx="152400" cy="304800"/>
              <a:chOff x="3264" y="3072"/>
              <a:chExt cx="96" cy="192"/>
            </a:xfrm>
          </p:grpSpPr>
          <p:sp>
            <p:nvSpPr>
              <p:cNvPr id="235" name="Line 17">
                <a:extLst>
                  <a:ext uri="{FF2B5EF4-FFF2-40B4-BE49-F238E27FC236}">
                    <a16:creationId xmlns:a16="http://schemas.microsoft.com/office/drawing/2014/main" id="{A03946CD-A290-DA49-B9A1-E10A2584A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CFDB9E13-2D9C-124B-A20E-EB45DFE2FC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0" name="Group 220">
              <a:extLst>
                <a:ext uri="{FF2B5EF4-FFF2-40B4-BE49-F238E27FC236}">
                  <a16:creationId xmlns:a16="http://schemas.microsoft.com/office/drawing/2014/main" id="{6249226C-0F94-8748-9DEF-D94A175E8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3037" y="4894369"/>
              <a:ext cx="152400" cy="304800"/>
              <a:chOff x="3264" y="3072"/>
              <a:chExt cx="96" cy="192"/>
            </a:xfrm>
          </p:grpSpPr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734108D1-D6E6-7F44-B821-B0AC44229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2" name="Freeform 18">
                <a:extLst>
                  <a:ext uri="{FF2B5EF4-FFF2-40B4-BE49-F238E27FC236}">
                    <a16:creationId xmlns:a16="http://schemas.microsoft.com/office/drawing/2014/main" id="{74108575-14CC-5D49-88D3-BF2F75F38E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/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B47ED43E-23F2-C54B-8AAB-C5D8FA7D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347" y="4932230"/>
                  <a:ext cx="315158" cy="391902"/>
                </a:xfrm>
                <a:prstGeom prst="rect">
                  <a:avLst/>
                </a:prstGeom>
                <a:blipFill>
                  <a:blip r:embed="rId28"/>
                  <a:stretch>
                    <a:fillRect r="-40000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/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D23126B-0F72-4546-9331-8944BA84A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707" y="4384221"/>
                  <a:ext cx="31515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/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D74F015-A3C8-A348-A58A-CD5692E66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431" y="4235514"/>
                  <a:ext cx="437621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7142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9" name="Group 220">
              <a:extLst>
                <a:ext uri="{FF2B5EF4-FFF2-40B4-BE49-F238E27FC236}">
                  <a16:creationId xmlns:a16="http://schemas.microsoft.com/office/drawing/2014/main" id="{FB908FD6-4856-4644-9DE6-972DFA567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3840" y="4902042"/>
              <a:ext cx="152400" cy="304800"/>
              <a:chOff x="3264" y="3072"/>
              <a:chExt cx="96" cy="192"/>
            </a:xfrm>
          </p:grpSpPr>
          <p:sp>
            <p:nvSpPr>
              <p:cNvPr id="250" name="Line 17">
                <a:extLst>
                  <a:ext uri="{FF2B5EF4-FFF2-40B4-BE49-F238E27FC236}">
                    <a16:creationId xmlns:a16="http://schemas.microsoft.com/office/drawing/2014/main" id="{48A537A7-8DFE-8247-BB08-5C61A456AC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24B9A7F1-3EAE-EF45-B19E-B693F7DA93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52" name="Group 13">
              <a:extLst>
                <a:ext uri="{FF2B5EF4-FFF2-40B4-BE49-F238E27FC236}">
                  <a16:creationId xmlns:a16="http://schemas.microsoft.com/office/drawing/2014/main" id="{B23E1AE3-B8D2-8441-9335-0A60A3E3E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0764" y="4146674"/>
              <a:ext cx="152400" cy="152400"/>
              <a:chOff x="1344" y="2064"/>
              <a:chExt cx="192" cy="192"/>
            </a:xfrm>
          </p:grpSpPr>
          <p:sp>
            <p:nvSpPr>
              <p:cNvPr id="253" name="Oval 14">
                <a:extLst>
                  <a:ext uri="{FF2B5EF4-FFF2-40B4-BE49-F238E27FC236}">
                    <a16:creationId xmlns:a16="http://schemas.microsoft.com/office/drawing/2014/main" id="{65B17E12-87DD-7E46-B6BF-46809429E0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4" name="Rectangle 15">
                <a:extLst>
                  <a:ext uri="{FF2B5EF4-FFF2-40B4-BE49-F238E27FC236}">
                    <a16:creationId xmlns:a16="http://schemas.microsoft.com/office/drawing/2014/main" id="{6159DC9F-0771-A749-9C60-07A316C95C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/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92685CB9-CE97-194D-A5AC-7C32F81F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264" y="4560923"/>
                  <a:ext cx="31515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/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2A7B1D1F-5C63-2D40-9D24-B5558D00F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487" y="3871395"/>
                  <a:ext cx="315158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/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268D87E-B27E-7042-BF6F-CF0D1C043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109" y="4792506"/>
                  <a:ext cx="31515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8" name="Group 13">
              <a:extLst>
                <a:ext uri="{FF2B5EF4-FFF2-40B4-BE49-F238E27FC236}">
                  <a16:creationId xmlns:a16="http://schemas.microsoft.com/office/drawing/2014/main" id="{9C8C8899-3A20-5441-8EEA-713C701BA9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4502" y="4886249"/>
              <a:ext cx="152400" cy="152400"/>
              <a:chOff x="1344" y="2064"/>
              <a:chExt cx="192" cy="192"/>
            </a:xfrm>
          </p:grpSpPr>
          <p:sp>
            <p:nvSpPr>
              <p:cNvPr id="259" name="Oval 14">
                <a:extLst>
                  <a:ext uri="{FF2B5EF4-FFF2-40B4-BE49-F238E27FC236}">
                    <a16:creationId xmlns:a16="http://schemas.microsoft.com/office/drawing/2014/main" id="{A79DBD42-813C-F446-9C01-D557E3A38E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0" name="Rectangle 15">
                <a:extLst>
                  <a:ext uri="{FF2B5EF4-FFF2-40B4-BE49-F238E27FC236}">
                    <a16:creationId xmlns:a16="http://schemas.microsoft.com/office/drawing/2014/main" id="{E1BCC248-2AD0-D749-967C-0FA5C352FD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845FD4BB-F144-754E-92F9-9D1DECCE8F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6975" y="49542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2" name="Group 220">
              <a:extLst>
                <a:ext uri="{FF2B5EF4-FFF2-40B4-BE49-F238E27FC236}">
                  <a16:creationId xmlns:a16="http://schemas.microsoft.com/office/drawing/2014/main" id="{5F3535DD-4796-9040-BB29-A480EB943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15" y="5611751"/>
              <a:ext cx="152400" cy="304800"/>
              <a:chOff x="3264" y="3072"/>
              <a:chExt cx="96" cy="192"/>
            </a:xfrm>
          </p:grpSpPr>
          <p:sp>
            <p:nvSpPr>
              <p:cNvPr id="263" name="Line 17">
                <a:extLst>
                  <a:ext uri="{FF2B5EF4-FFF2-40B4-BE49-F238E27FC236}">
                    <a16:creationId xmlns:a16="http://schemas.microsoft.com/office/drawing/2014/main" id="{E0F88BCE-7B55-DA4D-ABA1-2BA4DA5147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8711FB10-9DE8-B749-A6E8-536B1D5DC5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35566F30-3BF3-D842-863B-01C84C2162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0415" y="48937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1DED0CB-BBDF-B74B-9D7C-CFF359F5E497}"/>
                </a:ext>
              </a:extLst>
            </p:cNvPr>
            <p:cNvCxnSpPr>
              <a:cxnSpLocks/>
            </p:cNvCxnSpPr>
            <p:nvPr/>
          </p:nvCxnSpPr>
          <p:spPr>
            <a:xfrm>
              <a:off x="6066324" y="4962809"/>
              <a:ext cx="512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E5E4323B-24E0-8745-A5C3-88B5A4192F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33037" y="4202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52042862-694A-A349-8C3C-748BE34F0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8795" y="420481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/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D97E0FD-272C-D547-80D3-A02AF82E9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887" y="4411361"/>
                  <a:ext cx="315158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/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B9524D99-23D3-D149-A4DE-F21CD048E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275" y="4388397"/>
                  <a:ext cx="315158" cy="369332"/>
                </a:xfrm>
                <a:prstGeom prst="rect">
                  <a:avLst/>
                </a:prstGeom>
                <a:blipFill>
                  <a:blip r:embed="rId35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/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21F6184-55C3-AE43-93B5-1CF229C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65" y="5089853"/>
                  <a:ext cx="315158" cy="369332"/>
                </a:xfrm>
                <a:prstGeom prst="rect">
                  <a:avLst/>
                </a:prstGeom>
                <a:blipFill>
                  <a:blip r:embed="rId3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/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29F2255C-8D30-D94E-B9BA-46D33BABB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75" y="5242253"/>
                  <a:ext cx="315158" cy="369332"/>
                </a:xfrm>
                <a:prstGeom prst="rect">
                  <a:avLst/>
                </a:prstGeom>
                <a:blipFill>
                  <a:blip r:embed="rId37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7000" y="10062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21" y="1193598"/>
                <a:ext cx="8909471" cy="5203326"/>
              </a:xfrm>
              <a:prstGeom prst="rect">
                <a:avLst/>
              </a:prstGeom>
              <a:blipFill>
                <a:blip r:embed="rId3"/>
                <a:stretch>
                  <a:fillRect l="-427" t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C4FD27-0800-3A4E-90A6-1888D15339DE}"/>
              </a:ext>
            </a:extLst>
          </p:cNvPr>
          <p:cNvGrpSpPr/>
          <p:nvPr/>
        </p:nvGrpSpPr>
        <p:grpSpPr>
          <a:xfrm>
            <a:off x="9249467" y="370009"/>
            <a:ext cx="2680280" cy="2984934"/>
            <a:chOff x="9249467" y="39501"/>
            <a:chExt cx="2680280" cy="29849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79824" y="39501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561517" y="1401969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79222" y="1237896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352" y="2310576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06" name="Group 13">
              <a:extLst>
                <a:ext uri="{FF2B5EF4-FFF2-40B4-BE49-F238E27FC236}">
                  <a16:creationId xmlns:a16="http://schemas.microsoft.com/office/drawing/2014/main" id="{F231358D-F10D-2F41-B874-04BEC794E5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2840" y="1676761"/>
              <a:ext cx="134746" cy="124151"/>
              <a:chOff x="1344" y="2064"/>
              <a:chExt cx="192" cy="192"/>
            </a:xfrm>
          </p:grpSpPr>
          <p:sp>
            <p:nvSpPr>
              <p:cNvPr id="207" name="Oval 14">
                <a:extLst>
                  <a:ext uri="{FF2B5EF4-FFF2-40B4-BE49-F238E27FC236}">
                    <a16:creationId xmlns:a16="http://schemas.microsoft.com/office/drawing/2014/main" id="{8D1AD47A-5288-C346-93F6-465F1A2DB0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1" name="Rectangle 15">
                <a:extLst>
                  <a:ext uri="{FF2B5EF4-FFF2-40B4-BE49-F238E27FC236}">
                    <a16:creationId xmlns:a16="http://schemas.microsoft.com/office/drawing/2014/main" id="{B0BF83D9-2FCB-3646-9EC8-9F748CAEBE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56050" y="1273974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82" y="63413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0349" y="17426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5" name="Group 13">
              <a:extLst>
                <a:ext uri="{FF2B5EF4-FFF2-40B4-BE49-F238E27FC236}">
                  <a16:creationId xmlns:a16="http://schemas.microsoft.com/office/drawing/2014/main" id="{0253433E-1ABE-0145-B756-A615C9958D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17608" y="1678179"/>
              <a:ext cx="134746" cy="124151"/>
              <a:chOff x="1344" y="2064"/>
              <a:chExt cx="192" cy="192"/>
            </a:xfrm>
          </p:grpSpPr>
          <p:sp>
            <p:nvSpPr>
              <p:cNvPr id="256" name="Oval 14">
                <a:extLst>
                  <a:ext uri="{FF2B5EF4-FFF2-40B4-BE49-F238E27FC236}">
                    <a16:creationId xmlns:a16="http://schemas.microsoft.com/office/drawing/2014/main" id="{B5CC1EE9-D497-8642-8309-465925C600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FBB9D783-CD15-264C-A574-799AAC869E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63" name="Group 13">
              <a:extLst>
                <a:ext uri="{FF2B5EF4-FFF2-40B4-BE49-F238E27FC236}">
                  <a16:creationId xmlns:a16="http://schemas.microsoft.com/office/drawing/2014/main" id="{F63E902D-8A5A-F34A-B2F0-EBFB11A679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61801" y="1550024"/>
              <a:ext cx="134746" cy="124151"/>
              <a:chOff x="1344" y="2064"/>
              <a:chExt cx="192" cy="192"/>
            </a:xfrm>
          </p:grpSpPr>
          <p:sp>
            <p:nvSpPr>
              <p:cNvPr id="264" name="Oval 14">
                <a:extLst>
                  <a:ext uri="{FF2B5EF4-FFF2-40B4-BE49-F238E27FC236}">
                    <a16:creationId xmlns:a16="http://schemas.microsoft.com/office/drawing/2014/main" id="{9CCC0ED7-BECB-4F4A-8714-3C1771403B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65" name="Rectangle 15">
                <a:extLst>
                  <a:ext uri="{FF2B5EF4-FFF2-40B4-BE49-F238E27FC236}">
                    <a16:creationId xmlns:a16="http://schemas.microsoft.com/office/drawing/2014/main" id="{D50C46AD-752D-8045-87FA-86A48557EA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5578" y="21771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94355" y="2776134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863" y="1170208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917" y="1798754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447" y="1182358"/>
                  <a:ext cx="560558" cy="300871"/>
                </a:xfrm>
                <a:prstGeom prst="rect">
                  <a:avLst/>
                </a:prstGeom>
                <a:blipFill>
                  <a:blip r:embed="rId6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7982" y="2377635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906" y="754858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85578" y="571545"/>
              <a:ext cx="134746" cy="124151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467" y="1385914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356" y="1223497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843" y="430417"/>
                  <a:ext cx="560558" cy="300871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1E8BA574-0614-2242-9A6C-44EA7D89F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7654" y="11293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/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A1DC4FFB-A8F3-D944-A3DE-1CCE7E6D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543" y="1931685"/>
                  <a:ext cx="560558" cy="300871"/>
                </a:xfrm>
                <a:prstGeom prst="rect">
                  <a:avLst/>
                </a:prstGeom>
                <a:blipFill>
                  <a:blip r:embed="rId12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66788" y="1613443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5565" y="2190396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189" y="1935121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9126C6-20C5-2B4C-94F3-FC3D4C323042}"/>
                </a:ext>
              </a:extLst>
            </p:cNvPr>
            <p:cNvCxnSpPr/>
            <p:nvPr/>
          </p:nvCxnSpPr>
          <p:spPr>
            <a:xfrm>
              <a:off x="10015027" y="6956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68C0442-55A7-CC4F-8BF0-4DD4C0AB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426" y="7021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EAE188-72B2-7C46-8647-29AC5DAE0562}"/>
              </a:ext>
            </a:extLst>
          </p:cNvPr>
          <p:cNvGrpSpPr/>
          <p:nvPr/>
        </p:nvGrpSpPr>
        <p:grpSpPr>
          <a:xfrm>
            <a:off x="9306390" y="3566741"/>
            <a:ext cx="2680280" cy="2896798"/>
            <a:chOff x="9306390" y="3566741"/>
            <a:chExt cx="2680280" cy="289679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36747" y="3566741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56" name="Group 210">
              <a:extLst>
                <a:ext uri="{FF2B5EF4-FFF2-40B4-BE49-F238E27FC236}">
                  <a16:creationId xmlns:a16="http://schemas.microsoft.com/office/drawing/2014/main" id="{A3E59127-1950-5444-9D3B-9895747A8F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18440" y="4841073"/>
              <a:ext cx="248301" cy="673731"/>
              <a:chOff x="3216" y="1728"/>
              <a:chExt cx="192" cy="480"/>
            </a:xfrm>
          </p:grpSpPr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16F71D07-5643-084C-9864-9E164AF46E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9">
                <a:extLst>
                  <a:ext uri="{FF2B5EF4-FFF2-40B4-BE49-F238E27FC236}">
                    <a16:creationId xmlns:a16="http://schemas.microsoft.com/office/drawing/2014/main" id="{59DA2155-FE53-DA47-A887-E37A182DB4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">
                <a:extLst>
                  <a:ext uri="{FF2B5EF4-FFF2-40B4-BE49-F238E27FC236}">
                    <a16:creationId xmlns:a16="http://schemas.microsoft.com/office/drawing/2014/main" id="{ED6FCC33-DDE5-844F-8579-B02CE84F34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1">
                <a:extLst>
                  <a:ext uri="{FF2B5EF4-FFF2-40B4-BE49-F238E27FC236}">
                    <a16:creationId xmlns:a16="http://schemas.microsoft.com/office/drawing/2014/main" id="{6A3E4709-EF8A-7E4B-807D-AAF651D759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1E7E17-6967-2547-9E81-30ED622A52DA}"/>
                </a:ext>
              </a:extLst>
            </p:cNvPr>
            <p:cNvGrpSpPr/>
            <p:nvPr/>
          </p:nvGrpSpPr>
          <p:grpSpPr>
            <a:xfrm>
              <a:off x="10036145" y="4677000"/>
              <a:ext cx="673731" cy="993205"/>
              <a:chOff x="2362200" y="1905000"/>
              <a:chExt cx="762000" cy="1219200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EA9CB1C-2EAA-D74C-8D7B-FC8A08C5003F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139E648-C1E5-3746-87B8-80C74F59EFA9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341BA0E-D702-7049-963B-1E88F2058F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9B43749-6029-1D45-96D0-28467CBCDF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1005AA2-4CCF-4F47-8885-2362859A365C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DA76D28E-9785-1245-9098-4158E4CFF4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2536AC-8CE6-5E45-A9B9-3113C3C92DD8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01D5193-202F-7045-9786-CE345A64AC2E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ABE5BF5-ADA6-FC4F-9E8A-BF8A22524FC0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71" name="Group 220">
              <a:extLst>
                <a:ext uri="{FF2B5EF4-FFF2-40B4-BE49-F238E27FC236}">
                  <a16:creationId xmlns:a16="http://schemas.microsoft.com/office/drawing/2014/main" id="{8183ED57-8417-BE4A-BE7E-7B934246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07275" y="5749680"/>
              <a:ext cx="134746" cy="248301"/>
              <a:chOff x="3264" y="3072"/>
              <a:chExt cx="96" cy="192"/>
            </a:xfrm>
          </p:grpSpPr>
          <p:sp>
            <p:nvSpPr>
              <p:cNvPr id="176" name="Line 17">
                <a:extLst>
                  <a:ext uri="{FF2B5EF4-FFF2-40B4-BE49-F238E27FC236}">
                    <a16:creationId xmlns:a16="http://schemas.microsoft.com/office/drawing/2014/main" id="{93FE752F-3469-D44D-BAAD-BCB97C3EE7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77" name="Freeform 18">
                <a:extLst>
                  <a:ext uri="{FF2B5EF4-FFF2-40B4-BE49-F238E27FC236}">
                    <a16:creationId xmlns:a16="http://schemas.microsoft.com/office/drawing/2014/main" id="{3F8CB704-6B01-DE40-AC5B-D80E1D334D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78" name="Group 13">
              <a:extLst>
                <a:ext uri="{FF2B5EF4-FFF2-40B4-BE49-F238E27FC236}">
                  <a16:creationId xmlns:a16="http://schemas.microsoft.com/office/drawing/2014/main" id="{1D22B8E9-C846-304B-A185-5FE6B52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09763" y="5115865"/>
              <a:ext cx="134746" cy="124151"/>
              <a:chOff x="1344" y="2064"/>
              <a:chExt cx="192" cy="192"/>
            </a:xfrm>
          </p:grpSpPr>
          <p:sp>
            <p:nvSpPr>
              <p:cNvPr id="179" name="Oval 14">
                <a:extLst>
                  <a:ext uri="{FF2B5EF4-FFF2-40B4-BE49-F238E27FC236}">
                    <a16:creationId xmlns:a16="http://schemas.microsoft.com/office/drawing/2014/main" id="{EB559E03-8B65-C646-82B3-9E117E6CB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0" name="Rectangle 15">
                <a:extLst>
                  <a:ext uri="{FF2B5EF4-FFF2-40B4-BE49-F238E27FC236}">
                    <a16:creationId xmlns:a16="http://schemas.microsoft.com/office/drawing/2014/main" id="{915B38C9-C05F-A34C-B751-4B4268DF3F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16BCDD6C-B6C6-0B4C-809B-2E49076CEB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12973" y="4955452"/>
              <a:ext cx="248301" cy="673731"/>
              <a:chOff x="3216" y="1728"/>
              <a:chExt cx="192" cy="480"/>
            </a:xfrm>
          </p:grpSpPr>
          <p:sp>
            <p:nvSpPr>
              <p:cNvPr id="220" name="Line 8">
                <a:extLst>
                  <a:ext uri="{FF2B5EF4-FFF2-40B4-BE49-F238E27FC236}">
                    <a16:creationId xmlns:a16="http://schemas.microsoft.com/office/drawing/2014/main" id="{53F96883-27F6-8440-A85B-0C7944E92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9">
                <a:extLst>
                  <a:ext uri="{FF2B5EF4-FFF2-40B4-BE49-F238E27FC236}">
                    <a16:creationId xmlns:a16="http://schemas.microsoft.com/office/drawing/2014/main" id="{3704A438-D396-CC40-BB9E-5FF182A02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0">
                <a:extLst>
                  <a:ext uri="{FF2B5EF4-FFF2-40B4-BE49-F238E27FC236}">
                    <a16:creationId xmlns:a16="http://schemas.microsoft.com/office/drawing/2014/main" id="{24F73DE2-A7A9-0B44-B381-C7A428222A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1">
                <a:extLst>
                  <a:ext uri="{FF2B5EF4-FFF2-40B4-BE49-F238E27FC236}">
                    <a16:creationId xmlns:a16="http://schemas.microsoft.com/office/drawing/2014/main" id="{9BA2D3C7-7A2C-934E-B5B3-6BB510956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D5ADFC0-00EF-B149-9B96-BD05C56A5F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5" y="407323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73BA0187-D849-7F4A-ABD9-716511C33C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7272" y="518172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1" name="Group 13">
              <a:extLst>
                <a:ext uri="{FF2B5EF4-FFF2-40B4-BE49-F238E27FC236}">
                  <a16:creationId xmlns:a16="http://schemas.microsoft.com/office/drawing/2014/main" id="{E5584A2D-33A2-9841-98FA-635DA7C9A9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74531" y="5117283"/>
              <a:ext cx="134746" cy="124151"/>
              <a:chOff x="1344" y="2064"/>
              <a:chExt cx="192" cy="192"/>
            </a:xfrm>
          </p:grpSpPr>
          <p:sp>
            <p:nvSpPr>
              <p:cNvPr id="232" name="Oval 14">
                <a:extLst>
                  <a:ext uri="{FF2B5EF4-FFF2-40B4-BE49-F238E27FC236}">
                    <a16:creationId xmlns:a16="http://schemas.microsoft.com/office/drawing/2014/main" id="{ED524630-1F33-B441-91AC-C37D72D02F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3" name="Rectangle 15">
                <a:extLst>
                  <a:ext uri="{FF2B5EF4-FFF2-40B4-BE49-F238E27FC236}">
                    <a16:creationId xmlns:a16="http://schemas.microsoft.com/office/drawing/2014/main" id="{86A7A864-0F4B-3D48-98F0-EC824DFDBB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34" name="Group 13">
              <a:extLst>
                <a:ext uri="{FF2B5EF4-FFF2-40B4-BE49-F238E27FC236}">
                  <a16:creationId xmlns:a16="http://schemas.microsoft.com/office/drawing/2014/main" id="{12EE4DA8-8BDB-2541-A268-BB387C9121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18724" y="5231502"/>
              <a:ext cx="134746" cy="124151"/>
              <a:chOff x="1344" y="2064"/>
              <a:chExt cx="192" cy="192"/>
            </a:xfrm>
          </p:grpSpPr>
          <p:sp>
            <p:nvSpPr>
              <p:cNvPr id="235" name="Oval 14">
                <a:extLst>
                  <a:ext uri="{FF2B5EF4-FFF2-40B4-BE49-F238E27FC236}">
                    <a16:creationId xmlns:a16="http://schemas.microsoft.com/office/drawing/2014/main" id="{59B44A4A-0BC8-5E4F-9F07-F7C1EA24E2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6" name="Rectangle 15">
                <a:extLst>
                  <a:ext uri="{FF2B5EF4-FFF2-40B4-BE49-F238E27FC236}">
                    <a16:creationId xmlns:a16="http://schemas.microsoft.com/office/drawing/2014/main" id="{EBC49E00-08B2-5546-8085-B31177FCEC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37" name="Freeform 12">
              <a:extLst>
                <a:ext uri="{FF2B5EF4-FFF2-40B4-BE49-F238E27FC236}">
                  <a16:creationId xmlns:a16="http://schemas.microsoft.com/office/drawing/2014/main" id="{B18CFB2B-501A-2740-B03D-F447C5E237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42501" y="561625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8" name="Group 220">
              <a:extLst>
                <a:ext uri="{FF2B5EF4-FFF2-40B4-BE49-F238E27FC236}">
                  <a16:creationId xmlns:a16="http://schemas.microsoft.com/office/drawing/2014/main" id="{B4D1D04C-DB7C-EE4B-9640-21811044DC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1278" y="6215238"/>
              <a:ext cx="134746" cy="248301"/>
              <a:chOff x="3264" y="3072"/>
              <a:chExt cx="96" cy="192"/>
            </a:xfrm>
          </p:grpSpPr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08A9CA46-2B93-0B43-9ED0-2582DC974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0" name="Freeform 18">
                <a:extLst>
                  <a:ext uri="{FF2B5EF4-FFF2-40B4-BE49-F238E27FC236}">
                    <a16:creationId xmlns:a16="http://schemas.microsoft.com/office/drawing/2014/main" id="{66EB34C7-AE5A-EC4A-96EE-FA33C428AC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/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AB0E488B-1FE9-DD47-8C3E-541904398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0786" y="4851686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/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49E9C3EF-FDE7-2A4C-81F2-ACA8B40A3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840" y="523785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/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F1079A9A-CB4C-864A-8819-3BCD6A190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70" y="4621462"/>
                  <a:ext cx="560558" cy="300871"/>
                </a:xfrm>
                <a:prstGeom prst="rect">
                  <a:avLst/>
                </a:prstGeom>
                <a:blipFill>
                  <a:blip r:embed="rId1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/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992AA62F-98D4-574C-B6F3-BD6E43624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905" y="5816739"/>
                  <a:ext cx="56055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/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E904BB7C-661E-744D-9F8D-96F8378F5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829" y="4193962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6" name="Group 13">
              <a:extLst>
                <a:ext uri="{FF2B5EF4-FFF2-40B4-BE49-F238E27FC236}">
                  <a16:creationId xmlns:a16="http://schemas.microsoft.com/office/drawing/2014/main" id="{797059E1-839E-6049-A9A2-06C5158E54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53518" y="4010649"/>
              <a:ext cx="134746" cy="124151"/>
              <a:chOff x="1344" y="2064"/>
              <a:chExt cx="192" cy="192"/>
            </a:xfrm>
          </p:grpSpPr>
          <p:sp>
            <p:nvSpPr>
              <p:cNvPr id="247" name="Oval 14">
                <a:extLst>
                  <a:ext uri="{FF2B5EF4-FFF2-40B4-BE49-F238E27FC236}">
                    <a16:creationId xmlns:a16="http://schemas.microsoft.com/office/drawing/2014/main" id="{BC64EF0B-28B8-654E-AAC5-8011AA51F4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48" name="Rectangle 15">
                <a:extLst>
                  <a:ext uri="{FF2B5EF4-FFF2-40B4-BE49-F238E27FC236}">
                    <a16:creationId xmlns:a16="http://schemas.microsoft.com/office/drawing/2014/main" id="{518DC94E-CB2B-3642-8561-BA977B2A55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/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654FC617-EB92-FA4E-97B7-99DE79B0B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390" y="4825018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/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1FFDD3B8-62C9-0F4C-84C2-730A3610F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279" y="4904975"/>
                  <a:ext cx="560558" cy="300871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/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900780F-FC71-B649-9A15-CE4F85F6B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024" y="3910491"/>
                  <a:ext cx="560558" cy="300871"/>
                </a:xfrm>
                <a:prstGeom prst="rect">
                  <a:avLst/>
                </a:prstGeom>
                <a:blipFill>
                  <a:blip r:embed="rId21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7" name="Freeform 12">
              <a:extLst>
                <a:ext uri="{FF2B5EF4-FFF2-40B4-BE49-F238E27FC236}">
                  <a16:creationId xmlns:a16="http://schemas.microsoft.com/office/drawing/2014/main" id="{FDBE9A72-0B01-1E4C-92BC-5657643D88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4577" y="456841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/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B491944-590D-1A42-B54E-49D3AAF2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66" y="5370789"/>
                  <a:ext cx="560558" cy="300871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7274C64-24E9-3A47-8E6A-A2F7ECE40C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23711" y="5294921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20">
              <a:extLst>
                <a:ext uri="{FF2B5EF4-FFF2-40B4-BE49-F238E27FC236}">
                  <a16:creationId xmlns:a16="http://schemas.microsoft.com/office/drawing/2014/main" id="{00EC3FE3-D36B-7848-94C0-80A0FF8A1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488" y="5871874"/>
              <a:ext cx="134746" cy="248301"/>
              <a:chOff x="3264" y="3072"/>
              <a:chExt cx="96" cy="192"/>
            </a:xfrm>
          </p:grpSpPr>
          <p:sp>
            <p:nvSpPr>
              <p:cNvPr id="120" name="Line 17">
                <a:extLst>
                  <a:ext uri="{FF2B5EF4-FFF2-40B4-BE49-F238E27FC236}">
                    <a16:creationId xmlns:a16="http://schemas.microsoft.com/office/drawing/2014/main" id="{20468F79-A526-1B41-9DD3-C786457832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030C08D6-23DA-294F-B947-E780BAB2F1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/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DC98DD-F80F-6546-8AC6-4F824CA22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6112" y="5374225"/>
                  <a:ext cx="56055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489B0AB-8E12-B849-9AD2-7EFA35DFDCCD}"/>
                </a:ext>
              </a:extLst>
            </p:cNvPr>
            <p:cNvCxnSpPr/>
            <p:nvPr/>
          </p:nvCxnSpPr>
          <p:spPr>
            <a:xfrm>
              <a:off x="10078527" y="4137396"/>
              <a:ext cx="6236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F70FDC7-8DEB-2F48-85A1-FF1CCFA2F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926" y="4143872"/>
              <a:ext cx="0" cy="548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DC710E5-99D7-A04B-ADCF-A0158C76D1E9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5956048" y="1038448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8544" y="2402916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8096695" y="2550092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8710" y="4152382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549" y="1428517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9616" y="381521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7186972" y="2093914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18749" y="2392739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1747" y="3480367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3324" y="27651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9178" y="14749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2049" y="4124640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333978" y="3078652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3792" y="4482234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8204385" y="169310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8175288" y="408118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8920874" y="363741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6670723" y="22303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8972804" y="268663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8145676" y="1038448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4342" y="27546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6430" y="200521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5613" y="2657372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2630" y="1546107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630" y="1536744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342" y="3417524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7002" y="17943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3202" y="1526306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204" y="1202718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637" y="1117455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28" y="3117108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80738" y="34540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4914" y="2931098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8945507" y="189561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7229524" y="203512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7206560" y="316455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5956048" y="304138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3221" y="3349171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666" y="3452531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3351259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4901" y="3340821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44373" y="2436861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7257</TotalTime>
  <Words>12727</Words>
  <Application>Microsoft Macintosh PowerPoint</Application>
  <PresentationFormat>Widescreen</PresentationFormat>
  <Paragraphs>2251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1010</cp:revision>
  <cp:lastPrinted>2022-02-06T20:22:05Z</cp:lastPrinted>
  <dcterms:created xsi:type="dcterms:W3CDTF">2021-07-06T18:24:07Z</dcterms:created>
  <dcterms:modified xsi:type="dcterms:W3CDTF">2022-02-06T20:24:22Z</dcterms:modified>
  <cp:category/>
</cp:coreProperties>
</file>